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2018/5/17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23528" y="1052736"/>
            <a:ext cx="8229600" cy="93503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ts val="3000"/>
              </a:lnSpc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产品名称：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XXX</a:t>
            </a:r>
            <a:r>
              <a:rPr lang="en-US" altLang="zh-CN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/>
            </a:r>
            <a:br>
              <a:rPr lang="en-US" altLang="zh-CN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</a:b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生产单位：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XXX</a:t>
            </a:r>
          </a:p>
          <a:p>
            <a:pPr>
              <a:lnSpc>
                <a:spcPts val="3000"/>
              </a:lnSpc>
            </a:pP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上市时间</a:t>
            </a:r>
            <a:r>
              <a:rPr lang="zh-CN" altLang="en-US" sz="2000" b="1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：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年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月</a:t>
            </a:r>
            <a:endParaRPr lang="zh-CN" altLang="en-US" sz="2000" dirty="0" smtClean="0">
              <a:latin typeface="楷体_GB2312" pitchFamily="49" charset="-122"/>
              <a:ea typeface="楷体_GB2312" pitchFamily="49" charset="-122"/>
              <a:sym typeface="楷体_GB2312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5976" y="2592774"/>
            <a:ext cx="4168222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925" indent="457200" algn="just">
              <a:lnSpc>
                <a:spcPts val="3200"/>
              </a:lnSpc>
              <a:spcBef>
                <a:spcPts val="600"/>
              </a:spcBef>
              <a:buClr>
                <a:srgbClr val="E46C0A"/>
              </a:buClr>
              <a:buFont typeface="Wingdings" pitchFamily="2" charset="2"/>
              <a:buChar char="Ø"/>
            </a:pPr>
            <a:r>
              <a:rPr lang="en-US" altLang="zh-CN" sz="22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XXXXXXXXXXXXXXXXXXXXXXXXXXXXXXXXXXXXX</a:t>
            </a:r>
            <a:r>
              <a:rPr lang="zh-CN" altLang="en-US" sz="22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。 </a:t>
            </a:r>
            <a:endParaRPr lang="en-US" altLang="zh-CN" sz="2200" dirty="0" smtClean="0">
              <a:latin typeface="楷体_GB2312" pitchFamily="49" charset="-122"/>
              <a:ea typeface="楷体_GB2312" pitchFamily="49" charset="-122"/>
              <a:sym typeface="楷体_GB2312" pitchFamily="49" charset="-122"/>
            </a:endParaRPr>
          </a:p>
          <a:p>
            <a:pPr marL="34925" indent="457200" algn="just">
              <a:lnSpc>
                <a:spcPts val="3200"/>
              </a:lnSpc>
              <a:spcBef>
                <a:spcPts val="600"/>
              </a:spcBef>
              <a:buClr>
                <a:srgbClr val="E46C0A"/>
              </a:buClr>
              <a:buFont typeface="Wingdings" pitchFamily="2" charset="2"/>
              <a:buChar char="Ø"/>
            </a:pPr>
            <a:r>
              <a:rPr lang="en-US" altLang="zh-CN" sz="22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XXXXXXXXXXXXXXXXXXXXXXXXXXXXXXXXXXXXXXXXXXXXXXXXXXXXXXXXXXX</a:t>
            </a:r>
            <a:r>
              <a:rPr lang="zh-CN" altLang="en-US" sz="22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。</a:t>
            </a:r>
            <a:endParaRPr lang="en-US" altLang="zh-CN" sz="2200" dirty="0" smtClean="0">
              <a:latin typeface="楷体_GB2312" pitchFamily="49" charset="-122"/>
              <a:ea typeface="楷体_GB2312" pitchFamily="49" charset="-122"/>
              <a:sym typeface="楷体_GB2312" pitchFamily="49" charset="-122"/>
            </a:endParaRPr>
          </a:p>
          <a:p>
            <a:pPr marL="34925" indent="457200" algn="just">
              <a:lnSpc>
                <a:spcPts val="3200"/>
              </a:lnSpc>
              <a:spcBef>
                <a:spcPts val="600"/>
              </a:spcBef>
              <a:buClr>
                <a:srgbClr val="E46C0A"/>
              </a:buClr>
              <a:buFont typeface="Wingdings" pitchFamily="2" charset="2"/>
              <a:buChar char="Ø"/>
            </a:pPr>
            <a:r>
              <a:rPr lang="zh-CN" altLang="en-US" sz="2200" dirty="0" smtClean="0">
                <a:latin typeface="楷体_GB2312" pitchFamily="49" charset="-122"/>
                <a:ea typeface="楷体_GB2312" pitchFamily="49" charset="-122"/>
                <a:sym typeface="楷体_GB2312" pitchFamily="49" charset="-122"/>
              </a:rPr>
              <a:t>。。。。。。。</a:t>
            </a:r>
            <a:endParaRPr lang="en-US" altLang="zh-CN" sz="2200" dirty="0" smtClean="0">
              <a:latin typeface="楷体_GB2312" pitchFamily="49" charset="-122"/>
              <a:ea typeface="楷体_GB2312" pitchFamily="49" charset="-122"/>
              <a:sym typeface="楷体_GB2312" pitchFamily="49" charset="-122"/>
            </a:endParaRPr>
          </a:p>
        </p:txBody>
      </p:sp>
      <p:sp>
        <p:nvSpPr>
          <p:cNvPr id="6" name="内容占位符 2"/>
          <p:cNvSpPr>
            <a:spLocks/>
          </p:cNvSpPr>
          <p:nvPr/>
        </p:nvSpPr>
        <p:spPr bwMode="auto">
          <a:xfrm>
            <a:off x="4318170" y="2060848"/>
            <a:ext cx="254250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zh-CN" altLang="en-US" sz="2200" b="1" dirty="0">
                <a:latin typeface="楷体_GB2312" pitchFamily="49" charset="-122"/>
                <a:ea typeface="楷体_GB2312" pitchFamily="49" charset="-122"/>
              </a:rPr>
              <a:t>产品特点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</a:rPr>
              <a:t>：</a:t>
            </a:r>
            <a:endParaRPr lang="en-US" altLang="zh-CN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99592" y="2348880"/>
            <a:ext cx="265649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产品</a:t>
            </a:r>
            <a:endParaRPr lang="en-US" altLang="zh-CN" sz="96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zh-CN" alt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图片</a:t>
            </a:r>
            <a:endParaRPr lang="en-US" altLang="zh-CN" sz="96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2</cp:revision>
  <dcterms:modified xsi:type="dcterms:W3CDTF">2018-05-17T07:42:00Z</dcterms:modified>
</cp:coreProperties>
</file>